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09" r:id="rId6"/>
  </p:sldMasterIdLst>
  <p:notesMasterIdLst>
    <p:notesMasterId r:id="rId27"/>
  </p:notesMasterIdLst>
  <p:sldIdLst>
    <p:sldId id="264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2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9" autoAdjust="0"/>
    <p:restoredTop sz="80437" autoAdjust="0"/>
  </p:normalViewPr>
  <p:slideViewPr>
    <p:cSldViewPr>
      <p:cViewPr varScale="1">
        <p:scale>
          <a:sx n="90" d="100"/>
          <a:sy n="90" d="100"/>
        </p:scale>
        <p:origin x="-2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C868C-D3DC-41F4-8EFF-75A0147BF4F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DA3D9870-B7FC-44A4-8E74-2764D2A3DC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MONUMENT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DISCOVERY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PARKINSON’S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STUDY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806104D-5524-4592-A298-9A77C0A3B049}" type="parTrans" cxnId="{D9F713EA-0AEA-4103-83AC-12A90322FB02}">
      <dgm:prSet/>
      <dgm:spPr/>
    </dgm:pt>
    <dgm:pt modelId="{2BD34E25-A72F-4C08-A971-4133CB7FA95F}" type="sibTrans" cxnId="{D9F713EA-0AEA-4103-83AC-12A90322FB02}">
      <dgm:prSet/>
      <dgm:spPr/>
    </dgm:pt>
    <dgm:pt modelId="{15282B3F-338D-42D1-9CCD-21DDD1E8F7E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Arial" charset="0"/>
              <a:ea typeface="ＭＳ Ｐゴシック" pitchFamily="124" charset="-128"/>
            </a:rPr>
            <a:t>HEATHERWOOD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Arial" charset="0"/>
              <a:ea typeface="ＭＳ Ｐゴシック" pitchFamily="124" charset="-128"/>
            </a:rPr>
            <a:t>&amp; WEXHAM PARK</a:t>
          </a:r>
          <a:endParaRPr kumimoji="0" lang="en-GB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Arial" charset="0"/>
            <a:ea typeface="ＭＳ Ｐゴシック" pitchFamily="124" charset="-128"/>
          </a:endParaRPr>
        </a:p>
      </dgm:t>
    </dgm:pt>
    <dgm:pt modelId="{A4715FD3-3E47-4098-891D-6D5688F898FC}" type="parTrans" cxnId="{41B7D1D1-23BE-43B9-92E6-FDBA969F972C}">
      <dgm:prSet/>
      <dgm:spPr/>
      <dgm:t>
        <a:bodyPr/>
        <a:lstStyle/>
        <a:p>
          <a:endParaRPr lang="en-GB"/>
        </a:p>
      </dgm:t>
    </dgm:pt>
    <dgm:pt modelId="{2A2D1F97-0B50-49F8-A6F8-E46130E78883}" type="sibTrans" cxnId="{41B7D1D1-23BE-43B9-92E6-FDBA969F972C}">
      <dgm:prSet/>
      <dgm:spPr/>
    </dgm:pt>
    <dgm:pt modelId="{4F7C6A52-DF46-4936-86CA-0FB6FAF5C3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24" charset="-128"/>
            </a:rPr>
            <a:t>NEWBURY</a:t>
          </a:r>
          <a:endParaRPr kumimoji="0" lang="en-GB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Arial" charset="0"/>
            <a:ea typeface="ＭＳ Ｐゴシック" pitchFamily="124" charset="-128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ROYAL BERKSHIRE,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READING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1EF708E-CFA6-43C4-99FF-FCCA34CF9050}" type="parTrans" cxnId="{EED13586-6B33-4BC1-B8BB-355CB25EA285}">
      <dgm:prSet/>
      <dgm:spPr/>
      <dgm:t>
        <a:bodyPr/>
        <a:lstStyle/>
        <a:p>
          <a:endParaRPr lang="en-GB"/>
        </a:p>
      </dgm:t>
    </dgm:pt>
    <dgm:pt modelId="{FA4D7741-33A0-4C79-8EEE-E769BCA13367}" type="sibTrans" cxnId="{EED13586-6B33-4BC1-B8BB-355CB25EA285}">
      <dgm:prSet/>
      <dgm:spPr/>
    </dgm:pt>
    <dgm:pt modelId="{0C5E0A40-0A71-403F-B815-DBC50760F8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MILTON KEYNES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GENERAL 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648C1E4-FC1D-45CC-81B6-CB9518812E6E}" type="parTrans" cxnId="{FF67C7C1-C6DE-4C13-A2C3-DC271722D45B}">
      <dgm:prSet/>
      <dgm:spPr/>
      <dgm:t>
        <a:bodyPr/>
        <a:lstStyle/>
        <a:p>
          <a:endParaRPr lang="en-GB"/>
        </a:p>
      </dgm:t>
    </dgm:pt>
    <dgm:pt modelId="{4C31C2C1-C270-4344-912C-45EC9FED3B6A}" type="sibTrans" cxnId="{FF67C7C1-C6DE-4C13-A2C3-DC271722D45B}">
      <dgm:prSet/>
      <dgm:spPr/>
    </dgm:pt>
    <dgm:pt modelId="{B321E0DC-4AC2-4ED9-BBDD-6F488985F7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HORTON,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BANBURY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AFFA666-B1CD-4439-AE5F-BA4C9E798B57}" type="parTrans" cxnId="{E1DBD187-917F-4036-9C24-19A8B1586FC4}">
      <dgm:prSet/>
      <dgm:spPr/>
      <dgm:t>
        <a:bodyPr/>
        <a:lstStyle/>
        <a:p>
          <a:endParaRPr lang="en-GB"/>
        </a:p>
      </dgm:t>
    </dgm:pt>
    <dgm:pt modelId="{DC1EEBB6-A445-4CC5-9198-263B5CF722D6}" type="sibTrans" cxnId="{E1DBD187-917F-4036-9C24-19A8B1586FC4}">
      <dgm:prSet/>
      <dgm:spPr/>
    </dgm:pt>
    <dgm:pt modelId="{70E1E760-D8BB-4146-9378-4A860CABC1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AMERSHAM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HOSPITAL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Arial" charset="0"/>
            </a:rPr>
            <a:t>STOKE MANDEVILLE</a:t>
          </a:r>
          <a:endParaRPr kumimoji="0" lang="en-GB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Arial" charset="0"/>
          </a:endParaRPr>
        </a:p>
      </dgm:t>
    </dgm:pt>
    <dgm:pt modelId="{16BFB64A-BEE6-4255-8EF0-1FC0C2CA2847}" type="parTrans" cxnId="{0437732C-4014-4421-A974-429361CDCEB5}">
      <dgm:prSet/>
      <dgm:spPr/>
      <dgm:t>
        <a:bodyPr/>
        <a:lstStyle/>
        <a:p>
          <a:endParaRPr lang="en-GB"/>
        </a:p>
      </dgm:t>
    </dgm:pt>
    <dgm:pt modelId="{2ACE6BB6-341D-45BA-A285-9AA8961EB8EC}" type="sibTrans" cxnId="{0437732C-4014-4421-A974-429361CDCEB5}">
      <dgm:prSet/>
      <dgm:spPr/>
    </dgm:pt>
    <dgm:pt modelId="{3474E155-C60B-4DFC-ADC3-42589ECC9F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KETTERING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GENERAL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39D7040-94E6-4E38-9ADC-74949FC681B5}" type="parTrans" cxnId="{7C1DD602-25A1-4F4E-B599-1EA82BC70B11}">
      <dgm:prSet/>
      <dgm:spPr/>
      <dgm:t>
        <a:bodyPr/>
        <a:lstStyle/>
        <a:p>
          <a:endParaRPr lang="en-GB"/>
        </a:p>
      </dgm:t>
    </dgm:pt>
    <dgm:pt modelId="{8F948D0B-9CE0-44C5-8A2E-9B5B0987C189}" type="sibTrans" cxnId="{7C1DD602-25A1-4F4E-B599-1EA82BC70B11}">
      <dgm:prSet/>
      <dgm:spPr/>
    </dgm:pt>
    <dgm:pt modelId="{A4B30F74-4324-454D-A432-CA3294F849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NORTHAMPTON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GENERAL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2D4106E-2CB2-46EA-B186-5E023D0486DA}" type="parTrans" cxnId="{45EE061D-0A0D-41EE-AE32-FD15E2E12D6B}">
      <dgm:prSet/>
      <dgm:spPr/>
      <dgm:t>
        <a:bodyPr/>
        <a:lstStyle/>
        <a:p>
          <a:endParaRPr lang="en-GB"/>
        </a:p>
      </dgm:t>
    </dgm:pt>
    <dgm:pt modelId="{A7AC489E-8C56-4321-9F27-26D6F12BAEAA}" type="sibTrans" cxnId="{45EE061D-0A0D-41EE-AE32-FD15E2E12D6B}">
      <dgm:prSet/>
      <dgm:spPr/>
    </dgm:pt>
    <dgm:pt modelId="{401391F7-7611-428D-8607-910EEC2072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JOHN RADCLIFFE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OXFORD</a:t>
          </a:r>
          <a:endParaRPr kumimoji="0" lang="en-GB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A20C414-7A94-4643-8347-4DBEBAAA6E43}" type="parTrans" cxnId="{A7918457-B15C-4469-BA31-416DBD43926E}">
      <dgm:prSet/>
      <dgm:spPr/>
      <dgm:t>
        <a:bodyPr/>
        <a:lstStyle/>
        <a:p>
          <a:endParaRPr lang="en-GB"/>
        </a:p>
      </dgm:t>
    </dgm:pt>
    <dgm:pt modelId="{5769365E-35C0-4388-9322-92DA7C827B9C}" type="sibTrans" cxnId="{A7918457-B15C-4469-BA31-416DBD43926E}">
      <dgm:prSet/>
      <dgm:spPr/>
    </dgm:pt>
    <dgm:pt modelId="{004D2B63-7346-43EA-BAA5-023CDA6015B3}" type="pres">
      <dgm:prSet presAssocID="{557C868C-D3DC-41F4-8EFF-75A0147BF4F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9F38D87-CDD1-4419-8D3F-BB18F834DE80}" type="pres">
      <dgm:prSet presAssocID="{DA3D9870-B7FC-44A4-8E74-2764D2A3DC6B}" presName="centerShape" presStyleLbl="node0" presStyleIdx="0" presStyleCnt="1"/>
      <dgm:spPr/>
    </dgm:pt>
    <dgm:pt modelId="{A2C9610C-3204-421C-AE6E-DFA11C07E339}" type="pres">
      <dgm:prSet presAssocID="{A4715FD3-3E47-4098-891D-6D5688F898FC}" presName="Name9" presStyleLbl="parChTrans1D2" presStyleIdx="0" presStyleCnt="8"/>
      <dgm:spPr/>
    </dgm:pt>
    <dgm:pt modelId="{E3DC9722-7071-4029-9B98-96116574AAF8}" type="pres">
      <dgm:prSet presAssocID="{A4715FD3-3E47-4098-891D-6D5688F898FC}" presName="connTx" presStyleLbl="parChTrans1D2" presStyleIdx="0" presStyleCnt="8"/>
      <dgm:spPr/>
    </dgm:pt>
    <dgm:pt modelId="{86D647D1-2D7D-43B4-9098-3DB8D3029B5E}" type="pres">
      <dgm:prSet presAssocID="{15282B3F-338D-42D1-9CCD-21DDD1E8F7E5}" presName="node" presStyleLbl="node1" presStyleIdx="0" presStyleCnt="8">
        <dgm:presLayoutVars>
          <dgm:bulletEnabled val="1"/>
        </dgm:presLayoutVars>
      </dgm:prSet>
      <dgm:spPr/>
    </dgm:pt>
    <dgm:pt modelId="{D62B893C-0669-4395-A9C3-AE0A22BCE1D1}" type="pres">
      <dgm:prSet presAssocID="{C1EF708E-CFA6-43C4-99FF-FCCA34CF9050}" presName="Name9" presStyleLbl="parChTrans1D2" presStyleIdx="1" presStyleCnt="8"/>
      <dgm:spPr/>
    </dgm:pt>
    <dgm:pt modelId="{9F072993-9E66-46BB-BDDA-F73134F82D71}" type="pres">
      <dgm:prSet presAssocID="{C1EF708E-CFA6-43C4-99FF-FCCA34CF9050}" presName="connTx" presStyleLbl="parChTrans1D2" presStyleIdx="1" presStyleCnt="8"/>
      <dgm:spPr/>
    </dgm:pt>
    <dgm:pt modelId="{FB0A5FE0-F5FD-4AE4-84AF-159750877DBF}" type="pres">
      <dgm:prSet presAssocID="{4F7C6A52-DF46-4936-86CA-0FB6FAF5C328}" presName="node" presStyleLbl="node1" presStyleIdx="1" presStyleCnt="8">
        <dgm:presLayoutVars>
          <dgm:bulletEnabled val="1"/>
        </dgm:presLayoutVars>
      </dgm:prSet>
      <dgm:spPr/>
    </dgm:pt>
    <dgm:pt modelId="{D5B1F579-4FEE-4575-990A-E9083E06A063}" type="pres">
      <dgm:prSet presAssocID="{4648C1E4-FC1D-45CC-81B6-CB9518812E6E}" presName="Name9" presStyleLbl="parChTrans1D2" presStyleIdx="2" presStyleCnt="8"/>
      <dgm:spPr/>
    </dgm:pt>
    <dgm:pt modelId="{9D3D8656-F5BB-41E5-94D8-6B467D11BAB0}" type="pres">
      <dgm:prSet presAssocID="{4648C1E4-FC1D-45CC-81B6-CB9518812E6E}" presName="connTx" presStyleLbl="parChTrans1D2" presStyleIdx="2" presStyleCnt="8"/>
      <dgm:spPr/>
    </dgm:pt>
    <dgm:pt modelId="{E68B6A1E-6036-4295-909A-36896BEED6E7}" type="pres">
      <dgm:prSet presAssocID="{0C5E0A40-0A71-403F-B815-DBC50760F80A}" presName="node" presStyleLbl="node1" presStyleIdx="2" presStyleCnt="8">
        <dgm:presLayoutVars>
          <dgm:bulletEnabled val="1"/>
        </dgm:presLayoutVars>
      </dgm:prSet>
      <dgm:spPr/>
    </dgm:pt>
    <dgm:pt modelId="{71AD945E-E617-4246-9752-00F876A237A8}" type="pres">
      <dgm:prSet presAssocID="{FAFFA666-B1CD-4439-AE5F-BA4C9E798B57}" presName="Name9" presStyleLbl="parChTrans1D2" presStyleIdx="3" presStyleCnt="8"/>
      <dgm:spPr/>
    </dgm:pt>
    <dgm:pt modelId="{7E3C06AE-E482-46BB-B687-ADD7534BCD9C}" type="pres">
      <dgm:prSet presAssocID="{FAFFA666-B1CD-4439-AE5F-BA4C9E798B57}" presName="connTx" presStyleLbl="parChTrans1D2" presStyleIdx="3" presStyleCnt="8"/>
      <dgm:spPr/>
    </dgm:pt>
    <dgm:pt modelId="{FA6FC052-1E9D-44B9-864D-26ABCB3D65B7}" type="pres">
      <dgm:prSet presAssocID="{B321E0DC-4AC2-4ED9-BBDD-6F488985F70A}" presName="node" presStyleLbl="node1" presStyleIdx="3" presStyleCnt="8">
        <dgm:presLayoutVars>
          <dgm:bulletEnabled val="1"/>
        </dgm:presLayoutVars>
      </dgm:prSet>
      <dgm:spPr/>
    </dgm:pt>
    <dgm:pt modelId="{E950EFE0-0505-4617-9DDC-EB7E8EE8F95A}" type="pres">
      <dgm:prSet presAssocID="{16BFB64A-BEE6-4255-8EF0-1FC0C2CA2847}" presName="Name9" presStyleLbl="parChTrans1D2" presStyleIdx="4" presStyleCnt="8"/>
      <dgm:spPr/>
    </dgm:pt>
    <dgm:pt modelId="{D25DD681-F97B-453A-BAA9-AE435FF7F77B}" type="pres">
      <dgm:prSet presAssocID="{16BFB64A-BEE6-4255-8EF0-1FC0C2CA2847}" presName="connTx" presStyleLbl="parChTrans1D2" presStyleIdx="4" presStyleCnt="8"/>
      <dgm:spPr/>
    </dgm:pt>
    <dgm:pt modelId="{C8040F49-DDF0-48A5-BBB5-DE25E6FA56B3}" type="pres">
      <dgm:prSet presAssocID="{70E1E760-D8BB-4146-9378-4A860CABC10F}" presName="node" presStyleLbl="node1" presStyleIdx="4" presStyleCnt="8">
        <dgm:presLayoutVars>
          <dgm:bulletEnabled val="1"/>
        </dgm:presLayoutVars>
      </dgm:prSet>
      <dgm:spPr/>
    </dgm:pt>
    <dgm:pt modelId="{F16D282F-BDC3-4DAE-8145-1DFF312FCE69}" type="pres">
      <dgm:prSet presAssocID="{039D7040-94E6-4E38-9ADC-74949FC681B5}" presName="Name9" presStyleLbl="parChTrans1D2" presStyleIdx="5" presStyleCnt="8"/>
      <dgm:spPr/>
    </dgm:pt>
    <dgm:pt modelId="{75293DFA-A5E2-4927-9CB2-994C49E59ED8}" type="pres">
      <dgm:prSet presAssocID="{039D7040-94E6-4E38-9ADC-74949FC681B5}" presName="connTx" presStyleLbl="parChTrans1D2" presStyleIdx="5" presStyleCnt="8"/>
      <dgm:spPr/>
    </dgm:pt>
    <dgm:pt modelId="{2566FDC8-5906-44A1-B29F-97B1806250C1}" type="pres">
      <dgm:prSet presAssocID="{3474E155-C60B-4DFC-ADC3-42589ECC9F9E}" presName="node" presStyleLbl="node1" presStyleIdx="5" presStyleCnt="8">
        <dgm:presLayoutVars>
          <dgm:bulletEnabled val="1"/>
        </dgm:presLayoutVars>
      </dgm:prSet>
      <dgm:spPr/>
    </dgm:pt>
    <dgm:pt modelId="{BE3FAB70-0478-49FD-A6C3-A51495C71543}" type="pres">
      <dgm:prSet presAssocID="{52D4106E-2CB2-46EA-B186-5E023D0486DA}" presName="Name9" presStyleLbl="parChTrans1D2" presStyleIdx="6" presStyleCnt="8"/>
      <dgm:spPr/>
    </dgm:pt>
    <dgm:pt modelId="{050A6391-BFAA-4B36-9884-07F4863C58B9}" type="pres">
      <dgm:prSet presAssocID="{52D4106E-2CB2-46EA-B186-5E023D0486DA}" presName="connTx" presStyleLbl="parChTrans1D2" presStyleIdx="6" presStyleCnt="8"/>
      <dgm:spPr/>
    </dgm:pt>
    <dgm:pt modelId="{F48F1E61-1D60-4E0D-8283-419AF777EB69}" type="pres">
      <dgm:prSet presAssocID="{A4B30F74-4324-454D-A432-CA3294F84900}" presName="node" presStyleLbl="node1" presStyleIdx="6" presStyleCnt="8">
        <dgm:presLayoutVars>
          <dgm:bulletEnabled val="1"/>
        </dgm:presLayoutVars>
      </dgm:prSet>
      <dgm:spPr/>
    </dgm:pt>
    <dgm:pt modelId="{385BE854-9372-4A46-8690-0A06A542DBEA}" type="pres">
      <dgm:prSet presAssocID="{EA20C414-7A94-4643-8347-4DBEBAAA6E43}" presName="Name9" presStyleLbl="parChTrans1D2" presStyleIdx="7" presStyleCnt="8"/>
      <dgm:spPr/>
    </dgm:pt>
    <dgm:pt modelId="{579932D0-81C1-4BEA-A717-C577401DBE3F}" type="pres">
      <dgm:prSet presAssocID="{EA20C414-7A94-4643-8347-4DBEBAAA6E43}" presName="connTx" presStyleLbl="parChTrans1D2" presStyleIdx="7" presStyleCnt="8"/>
      <dgm:spPr/>
    </dgm:pt>
    <dgm:pt modelId="{7C979970-86BD-4679-92AA-DDDD32D7E64F}" type="pres">
      <dgm:prSet presAssocID="{401391F7-7611-428D-8607-910EEC2072CC}" presName="node" presStyleLbl="node1" presStyleIdx="7" presStyleCnt="8">
        <dgm:presLayoutVars>
          <dgm:bulletEnabled val="1"/>
        </dgm:presLayoutVars>
      </dgm:prSet>
      <dgm:spPr/>
    </dgm:pt>
  </dgm:ptLst>
  <dgm:cxnLst>
    <dgm:cxn modelId="{17B302AE-F91D-4630-81DF-0C36650FBC44}" type="presOf" srcId="{DA3D9870-B7FC-44A4-8E74-2764D2A3DC6B}" destId="{29F38D87-CDD1-4419-8D3F-BB18F834DE80}" srcOrd="0" destOrd="0" presId="urn:microsoft.com/office/officeart/2005/8/layout/radial1"/>
    <dgm:cxn modelId="{B238CFCE-4905-4857-9CB5-BFDE3983DF3B}" type="presOf" srcId="{70E1E760-D8BB-4146-9378-4A860CABC10F}" destId="{C8040F49-DDF0-48A5-BBB5-DE25E6FA56B3}" srcOrd="0" destOrd="0" presId="urn:microsoft.com/office/officeart/2005/8/layout/radial1"/>
    <dgm:cxn modelId="{763326B2-E49B-48BA-8574-A4ACA98AD509}" type="presOf" srcId="{FAFFA666-B1CD-4439-AE5F-BA4C9E798B57}" destId="{71AD945E-E617-4246-9752-00F876A237A8}" srcOrd="0" destOrd="0" presId="urn:microsoft.com/office/officeart/2005/8/layout/radial1"/>
    <dgm:cxn modelId="{AF011066-90B1-4731-B6AA-9BDB0557191B}" type="presOf" srcId="{039D7040-94E6-4E38-9ADC-74949FC681B5}" destId="{75293DFA-A5E2-4927-9CB2-994C49E59ED8}" srcOrd="1" destOrd="0" presId="urn:microsoft.com/office/officeart/2005/8/layout/radial1"/>
    <dgm:cxn modelId="{6396D5D0-1837-4D74-A0D9-FB76131EB4FA}" type="presOf" srcId="{C1EF708E-CFA6-43C4-99FF-FCCA34CF9050}" destId="{9F072993-9E66-46BB-BDDA-F73134F82D71}" srcOrd="1" destOrd="0" presId="urn:microsoft.com/office/officeart/2005/8/layout/radial1"/>
    <dgm:cxn modelId="{A3604360-5D73-4519-957A-65E8BDD2C2D7}" type="presOf" srcId="{16BFB64A-BEE6-4255-8EF0-1FC0C2CA2847}" destId="{E950EFE0-0505-4617-9DDC-EB7E8EE8F95A}" srcOrd="0" destOrd="0" presId="urn:microsoft.com/office/officeart/2005/8/layout/radial1"/>
    <dgm:cxn modelId="{7C1DD602-25A1-4F4E-B599-1EA82BC70B11}" srcId="{DA3D9870-B7FC-44A4-8E74-2764D2A3DC6B}" destId="{3474E155-C60B-4DFC-ADC3-42589ECC9F9E}" srcOrd="5" destOrd="0" parTransId="{039D7040-94E6-4E38-9ADC-74949FC681B5}" sibTransId="{8F948D0B-9CE0-44C5-8A2E-9B5B0987C189}"/>
    <dgm:cxn modelId="{307AA588-A632-4CAA-9648-3871F7500606}" type="presOf" srcId="{15282B3F-338D-42D1-9CCD-21DDD1E8F7E5}" destId="{86D647D1-2D7D-43B4-9098-3DB8D3029B5E}" srcOrd="0" destOrd="0" presId="urn:microsoft.com/office/officeart/2005/8/layout/radial1"/>
    <dgm:cxn modelId="{EED13586-6B33-4BC1-B8BB-355CB25EA285}" srcId="{DA3D9870-B7FC-44A4-8E74-2764D2A3DC6B}" destId="{4F7C6A52-DF46-4936-86CA-0FB6FAF5C328}" srcOrd="1" destOrd="0" parTransId="{C1EF708E-CFA6-43C4-99FF-FCCA34CF9050}" sibTransId="{FA4D7741-33A0-4C79-8EEE-E769BCA13367}"/>
    <dgm:cxn modelId="{F3D0867F-2CB4-4DB9-816D-5F3C6B4D558F}" type="presOf" srcId="{52D4106E-2CB2-46EA-B186-5E023D0486DA}" destId="{050A6391-BFAA-4B36-9884-07F4863C58B9}" srcOrd="1" destOrd="0" presId="urn:microsoft.com/office/officeart/2005/8/layout/radial1"/>
    <dgm:cxn modelId="{DE28A178-7A5F-493E-9062-7CBE71B1D7C8}" type="presOf" srcId="{3474E155-C60B-4DFC-ADC3-42589ECC9F9E}" destId="{2566FDC8-5906-44A1-B29F-97B1806250C1}" srcOrd="0" destOrd="0" presId="urn:microsoft.com/office/officeart/2005/8/layout/radial1"/>
    <dgm:cxn modelId="{3C5CB344-D28B-4C5A-AD7F-37F19D5FEB6D}" type="presOf" srcId="{A4715FD3-3E47-4098-891D-6D5688F898FC}" destId="{E3DC9722-7071-4029-9B98-96116574AAF8}" srcOrd="1" destOrd="0" presId="urn:microsoft.com/office/officeart/2005/8/layout/radial1"/>
    <dgm:cxn modelId="{FFC25E82-DAC4-4D7F-AB96-C4FB65EF80AB}" type="presOf" srcId="{4F7C6A52-DF46-4936-86CA-0FB6FAF5C328}" destId="{FB0A5FE0-F5FD-4AE4-84AF-159750877DBF}" srcOrd="0" destOrd="0" presId="urn:microsoft.com/office/officeart/2005/8/layout/radial1"/>
    <dgm:cxn modelId="{18981B44-4FBA-442A-AA89-32EF54B0D609}" type="presOf" srcId="{EA20C414-7A94-4643-8347-4DBEBAAA6E43}" destId="{579932D0-81C1-4BEA-A717-C577401DBE3F}" srcOrd="1" destOrd="0" presId="urn:microsoft.com/office/officeart/2005/8/layout/radial1"/>
    <dgm:cxn modelId="{41B7D1D1-23BE-43B9-92E6-FDBA969F972C}" srcId="{DA3D9870-B7FC-44A4-8E74-2764D2A3DC6B}" destId="{15282B3F-338D-42D1-9CCD-21DDD1E8F7E5}" srcOrd="0" destOrd="0" parTransId="{A4715FD3-3E47-4098-891D-6D5688F898FC}" sibTransId="{2A2D1F97-0B50-49F8-A6F8-E46130E78883}"/>
    <dgm:cxn modelId="{08E9237F-7744-41D2-BE2B-83B3887F8C48}" type="presOf" srcId="{039D7040-94E6-4E38-9ADC-74949FC681B5}" destId="{F16D282F-BDC3-4DAE-8145-1DFF312FCE69}" srcOrd="0" destOrd="0" presId="urn:microsoft.com/office/officeart/2005/8/layout/radial1"/>
    <dgm:cxn modelId="{B42136E6-DD14-4409-98A7-E228858826B9}" type="presOf" srcId="{16BFB64A-BEE6-4255-8EF0-1FC0C2CA2847}" destId="{D25DD681-F97B-453A-BAA9-AE435FF7F77B}" srcOrd="1" destOrd="0" presId="urn:microsoft.com/office/officeart/2005/8/layout/radial1"/>
    <dgm:cxn modelId="{83636FD7-09C6-4E38-8C31-55243DD3366B}" type="presOf" srcId="{401391F7-7611-428D-8607-910EEC2072CC}" destId="{7C979970-86BD-4679-92AA-DDDD32D7E64F}" srcOrd="0" destOrd="0" presId="urn:microsoft.com/office/officeart/2005/8/layout/radial1"/>
    <dgm:cxn modelId="{45EE061D-0A0D-41EE-AE32-FD15E2E12D6B}" srcId="{DA3D9870-B7FC-44A4-8E74-2764D2A3DC6B}" destId="{A4B30F74-4324-454D-A432-CA3294F84900}" srcOrd="6" destOrd="0" parTransId="{52D4106E-2CB2-46EA-B186-5E023D0486DA}" sibTransId="{A7AC489E-8C56-4321-9F27-26D6F12BAEAA}"/>
    <dgm:cxn modelId="{E379015E-9068-4787-A1C0-E4F588648260}" type="presOf" srcId="{557C868C-D3DC-41F4-8EFF-75A0147BF4F0}" destId="{004D2B63-7346-43EA-BAA5-023CDA6015B3}" srcOrd="0" destOrd="0" presId="urn:microsoft.com/office/officeart/2005/8/layout/radial1"/>
    <dgm:cxn modelId="{0F095D6D-F529-4A0F-916B-015B305B1442}" type="presOf" srcId="{C1EF708E-CFA6-43C4-99FF-FCCA34CF9050}" destId="{D62B893C-0669-4395-A9C3-AE0A22BCE1D1}" srcOrd="0" destOrd="0" presId="urn:microsoft.com/office/officeart/2005/8/layout/radial1"/>
    <dgm:cxn modelId="{D9F713EA-0AEA-4103-83AC-12A90322FB02}" srcId="{557C868C-D3DC-41F4-8EFF-75A0147BF4F0}" destId="{DA3D9870-B7FC-44A4-8E74-2764D2A3DC6B}" srcOrd="0" destOrd="0" parTransId="{A806104D-5524-4592-A298-9A77C0A3B049}" sibTransId="{2BD34E25-A72F-4C08-A971-4133CB7FA95F}"/>
    <dgm:cxn modelId="{E1DBD187-917F-4036-9C24-19A8B1586FC4}" srcId="{DA3D9870-B7FC-44A4-8E74-2764D2A3DC6B}" destId="{B321E0DC-4AC2-4ED9-BBDD-6F488985F70A}" srcOrd="3" destOrd="0" parTransId="{FAFFA666-B1CD-4439-AE5F-BA4C9E798B57}" sibTransId="{DC1EEBB6-A445-4CC5-9198-263B5CF722D6}"/>
    <dgm:cxn modelId="{4FE66486-D8F6-4E6D-B5F5-8B4C3FAEF5BE}" type="presOf" srcId="{A4B30F74-4324-454D-A432-CA3294F84900}" destId="{F48F1E61-1D60-4E0D-8283-419AF777EB69}" srcOrd="0" destOrd="0" presId="urn:microsoft.com/office/officeart/2005/8/layout/radial1"/>
    <dgm:cxn modelId="{A7918457-B15C-4469-BA31-416DBD43926E}" srcId="{DA3D9870-B7FC-44A4-8E74-2764D2A3DC6B}" destId="{401391F7-7611-428D-8607-910EEC2072CC}" srcOrd="7" destOrd="0" parTransId="{EA20C414-7A94-4643-8347-4DBEBAAA6E43}" sibTransId="{5769365E-35C0-4388-9322-92DA7C827B9C}"/>
    <dgm:cxn modelId="{99FD16C2-B544-4C51-B79B-8F6A9859E5A0}" type="presOf" srcId="{0C5E0A40-0A71-403F-B815-DBC50760F80A}" destId="{E68B6A1E-6036-4295-909A-36896BEED6E7}" srcOrd="0" destOrd="0" presId="urn:microsoft.com/office/officeart/2005/8/layout/radial1"/>
    <dgm:cxn modelId="{0E9B2634-0112-425C-9BD3-F397F410EA67}" type="presOf" srcId="{52D4106E-2CB2-46EA-B186-5E023D0486DA}" destId="{BE3FAB70-0478-49FD-A6C3-A51495C71543}" srcOrd="0" destOrd="0" presId="urn:microsoft.com/office/officeart/2005/8/layout/radial1"/>
    <dgm:cxn modelId="{A9C059BD-CCAC-496A-BC05-9597FE6F21FC}" type="presOf" srcId="{FAFFA666-B1CD-4439-AE5F-BA4C9E798B57}" destId="{7E3C06AE-E482-46BB-B687-ADD7534BCD9C}" srcOrd="1" destOrd="0" presId="urn:microsoft.com/office/officeart/2005/8/layout/radial1"/>
    <dgm:cxn modelId="{4D09F431-D791-4278-B2AA-1242DFBAB503}" type="presOf" srcId="{B321E0DC-4AC2-4ED9-BBDD-6F488985F70A}" destId="{FA6FC052-1E9D-44B9-864D-26ABCB3D65B7}" srcOrd="0" destOrd="0" presId="urn:microsoft.com/office/officeart/2005/8/layout/radial1"/>
    <dgm:cxn modelId="{67081D34-43CB-4EDA-88B0-887D0269053B}" type="presOf" srcId="{4648C1E4-FC1D-45CC-81B6-CB9518812E6E}" destId="{9D3D8656-F5BB-41E5-94D8-6B467D11BAB0}" srcOrd="1" destOrd="0" presId="urn:microsoft.com/office/officeart/2005/8/layout/radial1"/>
    <dgm:cxn modelId="{B985B406-0FB5-4522-AC13-EB4020E8904E}" type="presOf" srcId="{A4715FD3-3E47-4098-891D-6D5688F898FC}" destId="{A2C9610C-3204-421C-AE6E-DFA11C07E339}" srcOrd="0" destOrd="0" presId="urn:microsoft.com/office/officeart/2005/8/layout/radial1"/>
    <dgm:cxn modelId="{0437732C-4014-4421-A974-429361CDCEB5}" srcId="{DA3D9870-B7FC-44A4-8E74-2764D2A3DC6B}" destId="{70E1E760-D8BB-4146-9378-4A860CABC10F}" srcOrd="4" destOrd="0" parTransId="{16BFB64A-BEE6-4255-8EF0-1FC0C2CA2847}" sibTransId="{2ACE6BB6-341D-45BA-A285-9AA8961EB8EC}"/>
    <dgm:cxn modelId="{FF67C7C1-C6DE-4C13-A2C3-DC271722D45B}" srcId="{DA3D9870-B7FC-44A4-8E74-2764D2A3DC6B}" destId="{0C5E0A40-0A71-403F-B815-DBC50760F80A}" srcOrd="2" destOrd="0" parTransId="{4648C1E4-FC1D-45CC-81B6-CB9518812E6E}" sibTransId="{4C31C2C1-C270-4344-912C-45EC9FED3B6A}"/>
    <dgm:cxn modelId="{141C03FD-18F1-40BA-AC1A-FCD96954E69D}" type="presOf" srcId="{4648C1E4-FC1D-45CC-81B6-CB9518812E6E}" destId="{D5B1F579-4FEE-4575-990A-E9083E06A063}" srcOrd="0" destOrd="0" presId="urn:microsoft.com/office/officeart/2005/8/layout/radial1"/>
    <dgm:cxn modelId="{4A76E084-21F7-4B32-87DC-12D0FA4CF646}" type="presOf" srcId="{EA20C414-7A94-4643-8347-4DBEBAAA6E43}" destId="{385BE854-9372-4A46-8690-0A06A542DBEA}" srcOrd="0" destOrd="0" presId="urn:microsoft.com/office/officeart/2005/8/layout/radial1"/>
    <dgm:cxn modelId="{8D0E10EC-9AF7-40EB-AD1A-233A682C5C2C}" type="presParOf" srcId="{004D2B63-7346-43EA-BAA5-023CDA6015B3}" destId="{29F38D87-CDD1-4419-8D3F-BB18F834DE80}" srcOrd="0" destOrd="0" presId="urn:microsoft.com/office/officeart/2005/8/layout/radial1"/>
    <dgm:cxn modelId="{19492F5C-8E58-4042-AAB3-3C074B78F35D}" type="presParOf" srcId="{004D2B63-7346-43EA-BAA5-023CDA6015B3}" destId="{A2C9610C-3204-421C-AE6E-DFA11C07E339}" srcOrd="1" destOrd="0" presId="urn:microsoft.com/office/officeart/2005/8/layout/radial1"/>
    <dgm:cxn modelId="{03ACFFE4-4DE2-4273-AC6C-DD3CBBA2E24E}" type="presParOf" srcId="{A2C9610C-3204-421C-AE6E-DFA11C07E339}" destId="{E3DC9722-7071-4029-9B98-96116574AAF8}" srcOrd="0" destOrd="0" presId="urn:microsoft.com/office/officeart/2005/8/layout/radial1"/>
    <dgm:cxn modelId="{5D5032AA-AFE3-4949-8125-A576988C2590}" type="presParOf" srcId="{004D2B63-7346-43EA-BAA5-023CDA6015B3}" destId="{86D647D1-2D7D-43B4-9098-3DB8D3029B5E}" srcOrd="2" destOrd="0" presId="urn:microsoft.com/office/officeart/2005/8/layout/radial1"/>
    <dgm:cxn modelId="{2425010F-4855-4213-9638-A52F2649883B}" type="presParOf" srcId="{004D2B63-7346-43EA-BAA5-023CDA6015B3}" destId="{D62B893C-0669-4395-A9C3-AE0A22BCE1D1}" srcOrd="3" destOrd="0" presId="urn:microsoft.com/office/officeart/2005/8/layout/radial1"/>
    <dgm:cxn modelId="{9E235F2A-6E07-4ECB-AB09-9D4B444536F5}" type="presParOf" srcId="{D62B893C-0669-4395-A9C3-AE0A22BCE1D1}" destId="{9F072993-9E66-46BB-BDDA-F73134F82D71}" srcOrd="0" destOrd="0" presId="urn:microsoft.com/office/officeart/2005/8/layout/radial1"/>
    <dgm:cxn modelId="{98A31338-B3C2-4DC3-AEB8-13C11EDCBCD2}" type="presParOf" srcId="{004D2B63-7346-43EA-BAA5-023CDA6015B3}" destId="{FB0A5FE0-F5FD-4AE4-84AF-159750877DBF}" srcOrd="4" destOrd="0" presId="urn:microsoft.com/office/officeart/2005/8/layout/radial1"/>
    <dgm:cxn modelId="{7804B171-C1D0-4E07-9C70-3E5A4A7EFA3B}" type="presParOf" srcId="{004D2B63-7346-43EA-BAA5-023CDA6015B3}" destId="{D5B1F579-4FEE-4575-990A-E9083E06A063}" srcOrd="5" destOrd="0" presId="urn:microsoft.com/office/officeart/2005/8/layout/radial1"/>
    <dgm:cxn modelId="{42B1B451-22BD-4C6D-82B4-DFC831CC86EF}" type="presParOf" srcId="{D5B1F579-4FEE-4575-990A-E9083E06A063}" destId="{9D3D8656-F5BB-41E5-94D8-6B467D11BAB0}" srcOrd="0" destOrd="0" presId="urn:microsoft.com/office/officeart/2005/8/layout/radial1"/>
    <dgm:cxn modelId="{22DCF7EE-6C1B-44F6-82BD-E32533CBEE9B}" type="presParOf" srcId="{004D2B63-7346-43EA-BAA5-023CDA6015B3}" destId="{E68B6A1E-6036-4295-909A-36896BEED6E7}" srcOrd="6" destOrd="0" presId="urn:microsoft.com/office/officeart/2005/8/layout/radial1"/>
    <dgm:cxn modelId="{E7823551-6C87-4E46-B1C3-3C73B2CEF2DA}" type="presParOf" srcId="{004D2B63-7346-43EA-BAA5-023CDA6015B3}" destId="{71AD945E-E617-4246-9752-00F876A237A8}" srcOrd="7" destOrd="0" presId="urn:microsoft.com/office/officeart/2005/8/layout/radial1"/>
    <dgm:cxn modelId="{04E0D844-1CBE-41D1-8408-2DDAD6905EC1}" type="presParOf" srcId="{71AD945E-E617-4246-9752-00F876A237A8}" destId="{7E3C06AE-E482-46BB-B687-ADD7534BCD9C}" srcOrd="0" destOrd="0" presId="urn:microsoft.com/office/officeart/2005/8/layout/radial1"/>
    <dgm:cxn modelId="{657C6AB7-7B0B-4363-AF6E-89E960C5B419}" type="presParOf" srcId="{004D2B63-7346-43EA-BAA5-023CDA6015B3}" destId="{FA6FC052-1E9D-44B9-864D-26ABCB3D65B7}" srcOrd="8" destOrd="0" presId="urn:microsoft.com/office/officeart/2005/8/layout/radial1"/>
    <dgm:cxn modelId="{104D0000-95B6-4C67-893D-01DB9EACD193}" type="presParOf" srcId="{004D2B63-7346-43EA-BAA5-023CDA6015B3}" destId="{E950EFE0-0505-4617-9DDC-EB7E8EE8F95A}" srcOrd="9" destOrd="0" presId="urn:microsoft.com/office/officeart/2005/8/layout/radial1"/>
    <dgm:cxn modelId="{6733DAFD-EB77-47E5-971D-5B8C55870AAC}" type="presParOf" srcId="{E950EFE0-0505-4617-9DDC-EB7E8EE8F95A}" destId="{D25DD681-F97B-453A-BAA9-AE435FF7F77B}" srcOrd="0" destOrd="0" presId="urn:microsoft.com/office/officeart/2005/8/layout/radial1"/>
    <dgm:cxn modelId="{52187521-70BA-47CA-9F14-BA44E31D3442}" type="presParOf" srcId="{004D2B63-7346-43EA-BAA5-023CDA6015B3}" destId="{C8040F49-DDF0-48A5-BBB5-DE25E6FA56B3}" srcOrd="10" destOrd="0" presId="urn:microsoft.com/office/officeart/2005/8/layout/radial1"/>
    <dgm:cxn modelId="{10BB78D2-6D7B-49CB-A0A7-FD161CEA6BE8}" type="presParOf" srcId="{004D2B63-7346-43EA-BAA5-023CDA6015B3}" destId="{F16D282F-BDC3-4DAE-8145-1DFF312FCE69}" srcOrd="11" destOrd="0" presId="urn:microsoft.com/office/officeart/2005/8/layout/radial1"/>
    <dgm:cxn modelId="{574DDB88-3303-404B-9026-74AD249D7EB7}" type="presParOf" srcId="{F16D282F-BDC3-4DAE-8145-1DFF312FCE69}" destId="{75293DFA-A5E2-4927-9CB2-994C49E59ED8}" srcOrd="0" destOrd="0" presId="urn:microsoft.com/office/officeart/2005/8/layout/radial1"/>
    <dgm:cxn modelId="{2DAAE851-0F57-41E1-ADD1-3B72CAB48E05}" type="presParOf" srcId="{004D2B63-7346-43EA-BAA5-023CDA6015B3}" destId="{2566FDC8-5906-44A1-B29F-97B1806250C1}" srcOrd="12" destOrd="0" presId="urn:microsoft.com/office/officeart/2005/8/layout/radial1"/>
    <dgm:cxn modelId="{D2ADD17B-5D64-473B-BA29-D05838B0C4B7}" type="presParOf" srcId="{004D2B63-7346-43EA-BAA5-023CDA6015B3}" destId="{BE3FAB70-0478-49FD-A6C3-A51495C71543}" srcOrd="13" destOrd="0" presId="urn:microsoft.com/office/officeart/2005/8/layout/radial1"/>
    <dgm:cxn modelId="{0E01A371-391D-4413-A133-C92E24CEFC8B}" type="presParOf" srcId="{BE3FAB70-0478-49FD-A6C3-A51495C71543}" destId="{050A6391-BFAA-4B36-9884-07F4863C58B9}" srcOrd="0" destOrd="0" presId="urn:microsoft.com/office/officeart/2005/8/layout/radial1"/>
    <dgm:cxn modelId="{974D0AFE-B81E-48F0-BB3D-4D01BB3E28C2}" type="presParOf" srcId="{004D2B63-7346-43EA-BAA5-023CDA6015B3}" destId="{F48F1E61-1D60-4E0D-8283-419AF777EB69}" srcOrd="14" destOrd="0" presId="urn:microsoft.com/office/officeart/2005/8/layout/radial1"/>
    <dgm:cxn modelId="{B0EAEE98-C25F-4684-9D2A-464A0F61ACC9}" type="presParOf" srcId="{004D2B63-7346-43EA-BAA5-023CDA6015B3}" destId="{385BE854-9372-4A46-8690-0A06A542DBEA}" srcOrd="15" destOrd="0" presId="urn:microsoft.com/office/officeart/2005/8/layout/radial1"/>
    <dgm:cxn modelId="{D3064135-F85D-4A56-A94D-8347177E616F}" type="presParOf" srcId="{385BE854-9372-4A46-8690-0A06A542DBEA}" destId="{579932D0-81C1-4BEA-A717-C577401DBE3F}" srcOrd="0" destOrd="0" presId="urn:microsoft.com/office/officeart/2005/8/layout/radial1"/>
    <dgm:cxn modelId="{0A9DCF15-CDAD-47E4-817C-A9356157EEC9}" type="presParOf" srcId="{004D2B63-7346-43EA-BAA5-023CDA6015B3}" destId="{7C979970-86BD-4679-92AA-DDDD32D7E64F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38D87-CDD1-4419-8D3F-BB18F834DE80}">
      <dsp:nvSpPr>
        <dsp:cNvPr id="0" name=""/>
        <dsp:cNvSpPr/>
      </dsp:nvSpPr>
      <dsp:spPr>
        <a:xfrm>
          <a:off x="3577556" y="1847181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MONUMENT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DISCOVERY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PARKINSON’S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STUDY</a:t>
          </a:r>
          <a:endParaRPr kumimoji="0" lang="en-GB" sz="8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734911" y="2004536"/>
        <a:ext cx="759777" cy="759777"/>
      </dsp:txXfrm>
    </dsp:sp>
    <dsp:sp modelId="{A2C9610C-3204-421C-AE6E-DFA11C07E339}">
      <dsp:nvSpPr>
        <dsp:cNvPr id="0" name=""/>
        <dsp:cNvSpPr/>
      </dsp:nvSpPr>
      <dsp:spPr>
        <a:xfrm rot="16200000">
          <a:off x="3737950" y="1458580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95957" y="1451488"/>
        <a:ext cx="37684" cy="37684"/>
      </dsp:txXfrm>
    </dsp:sp>
    <dsp:sp modelId="{86D647D1-2D7D-43B4-9098-3DB8D3029B5E}">
      <dsp:nvSpPr>
        <dsp:cNvPr id="0" name=""/>
        <dsp:cNvSpPr/>
      </dsp:nvSpPr>
      <dsp:spPr>
        <a:xfrm>
          <a:off x="3577556" y="18994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Arial" charset="0"/>
              <a:ea typeface="ＭＳ Ｐゴシック" pitchFamily="124" charset="-128"/>
            </a:rPr>
            <a:t>HEATHERWOOD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Arial" charset="0"/>
              <a:ea typeface="ＭＳ Ｐゴシック" pitchFamily="124" charset="-128"/>
            </a:rPr>
            <a:t>&amp; WEXHAM PARK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Arial" charset="0"/>
            <a:ea typeface="ＭＳ Ｐゴシック" pitchFamily="124" charset="-128"/>
          </a:endParaRPr>
        </a:p>
      </dsp:txBody>
      <dsp:txXfrm>
        <a:off x="3734911" y="176349"/>
        <a:ext cx="759777" cy="759777"/>
      </dsp:txXfrm>
    </dsp:sp>
    <dsp:sp modelId="{D62B893C-0669-4395-A9C3-AE0A22BCE1D1}">
      <dsp:nvSpPr>
        <dsp:cNvPr id="0" name=""/>
        <dsp:cNvSpPr/>
      </dsp:nvSpPr>
      <dsp:spPr>
        <a:xfrm rot="18900000">
          <a:off x="4384311" y="1726312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742319" y="1719220"/>
        <a:ext cx="37684" cy="37684"/>
      </dsp:txXfrm>
    </dsp:sp>
    <dsp:sp modelId="{FB0A5FE0-F5FD-4AE4-84AF-159750877DBF}">
      <dsp:nvSpPr>
        <dsp:cNvPr id="0" name=""/>
        <dsp:cNvSpPr/>
      </dsp:nvSpPr>
      <dsp:spPr>
        <a:xfrm>
          <a:off x="4870279" y="554457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24" charset="-128"/>
            </a:rPr>
            <a:t>NEWBURY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Arial" charset="0"/>
            <a:ea typeface="ＭＳ Ｐゴシック" pitchFamily="124" charset="-128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ROYAL BERKSHIRE,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READING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027634" y="711812"/>
        <a:ext cx="759777" cy="759777"/>
      </dsp:txXfrm>
    </dsp:sp>
    <dsp:sp modelId="{D5B1F579-4FEE-4575-990A-E9083E06A063}">
      <dsp:nvSpPr>
        <dsp:cNvPr id="0" name=""/>
        <dsp:cNvSpPr/>
      </dsp:nvSpPr>
      <dsp:spPr>
        <a:xfrm>
          <a:off x="4652043" y="2372674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010051" y="2365582"/>
        <a:ext cx="37684" cy="37684"/>
      </dsp:txXfrm>
    </dsp:sp>
    <dsp:sp modelId="{E68B6A1E-6036-4295-909A-36896BEED6E7}">
      <dsp:nvSpPr>
        <dsp:cNvPr id="0" name=""/>
        <dsp:cNvSpPr/>
      </dsp:nvSpPr>
      <dsp:spPr>
        <a:xfrm>
          <a:off x="5405743" y="1847181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MILTON KEYNES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GENERAL 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563098" y="2004536"/>
        <a:ext cx="759777" cy="759777"/>
      </dsp:txXfrm>
    </dsp:sp>
    <dsp:sp modelId="{71AD945E-E617-4246-9752-00F876A237A8}">
      <dsp:nvSpPr>
        <dsp:cNvPr id="0" name=""/>
        <dsp:cNvSpPr/>
      </dsp:nvSpPr>
      <dsp:spPr>
        <a:xfrm rot="2700000">
          <a:off x="4384311" y="3019036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742319" y="3011944"/>
        <a:ext cx="37684" cy="37684"/>
      </dsp:txXfrm>
    </dsp:sp>
    <dsp:sp modelId="{FA6FC052-1E9D-44B9-864D-26ABCB3D65B7}">
      <dsp:nvSpPr>
        <dsp:cNvPr id="0" name=""/>
        <dsp:cNvSpPr/>
      </dsp:nvSpPr>
      <dsp:spPr>
        <a:xfrm>
          <a:off x="4870279" y="3139904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HORTON,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BANBURY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027634" y="3297259"/>
        <a:ext cx="759777" cy="759777"/>
      </dsp:txXfrm>
    </dsp:sp>
    <dsp:sp modelId="{E950EFE0-0505-4617-9DDC-EB7E8EE8F95A}">
      <dsp:nvSpPr>
        <dsp:cNvPr id="0" name=""/>
        <dsp:cNvSpPr/>
      </dsp:nvSpPr>
      <dsp:spPr>
        <a:xfrm rot="5400000">
          <a:off x="3737950" y="3286767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95957" y="3279676"/>
        <a:ext cx="37684" cy="37684"/>
      </dsp:txXfrm>
    </dsp:sp>
    <dsp:sp modelId="{C8040F49-DDF0-48A5-BBB5-DE25E6FA56B3}">
      <dsp:nvSpPr>
        <dsp:cNvPr id="0" name=""/>
        <dsp:cNvSpPr/>
      </dsp:nvSpPr>
      <dsp:spPr>
        <a:xfrm>
          <a:off x="3577556" y="3675368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AMERSHAM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HOSPITAL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Arial" charset="0"/>
            </a:rPr>
            <a:t>STOKE MANDEVILLE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Arial" charset="0"/>
          </a:endParaRPr>
        </a:p>
      </dsp:txBody>
      <dsp:txXfrm>
        <a:off x="3734911" y="3832723"/>
        <a:ext cx="759777" cy="759777"/>
      </dsp:txXfrm>
    </dsp:sp>
    <dsp:sp modelId="{F16D282F-BDC3-4DAE-8145-1DFF312FCE69}">
      <dsp:nvSpPr>
        <dsp:cNvPr id="0" name=""/>
        <dsp:cNvSpPr/>
      </dsp:nvSpPr>
      <dsp:spPr>
        <a:xfrm rot="8100000">
          <a:off x="3091588" y="3019036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449595" y="3011944"/>
        <a:ext cx="37684" cy="37684"/>
      </dsp:txXfrm>
    </dsp:sp>
    <dsp:sp modelId="{2566FDC8-5906-44A1-B29F-97B1806250C1}">
      <dsp:nvSpPr>
        <dsp:cNvPr id="0" name=""/>
        <dsp:cNvSpPr/>
      </dsp:nvSpPr>
      <dsp:spPr>
        <a:xfrm>
          <a:off x="2284832" y="3139904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KETTERING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GENERAL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442187" y="3297259"/>
        <a:ext cx="759777" cy="759777"/>
      </dsp:txXfrm>
    </dsp:sp>
    <dsp:sp modelId="{BE3FAB70-0478-49FD-A6C3-A51495C71543}">
      <dsp:nvSpPr>
        <dsp:cNvPr id="0" name=""/>
        <dsp:cNvSpPr/>
      </dsp:nvSpPr>
      <dsp:spPr>
        <a:xfrm rot="10800000">
          <a:off x="2823856" y="2372674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81863" y="2365582"/>
        <a:ext cx="37684" cy="37684"/>
      </dsp:txXfrm>
    </dsp:sp>
    <dsp:sp modelId="{F48F1E61-1D60-4E0D-8283-419AF777EB69}">
      <dsp:nvSpPr>
        <dsp:cNvPr id="0" name=""/>
        <dsp:cNvSpPr/>
      </dsp:nvSpPr>
      <dsp:spPr>
        <a:xfrm>
          <a:off x="1749369" y="1847181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NORTHAMPTON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GENERAL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06724" y="2004536"/>
        <a:ext cx="759777" cy="759777"/>
      </dsp:txXfrm>
    </dsp:sp>
    <dsp:sp modelId="{385BE854-9372-4A46-8690-0A06A542DBEA}">
      <dsp:nvSpPr>
        <dsp:cNvPr id="0" name=""/>
        <dsp:cNvSpPr/>
      </dsp:nvSpPr>
      <dsp:spPr>
        <a:xfrm rot="13500000">
          <a:off x="3091588" y="1726312"/>
          <a:ext cx="753699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53699" y="1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449595" y="1719220"/>
        <a:ext cx="37684" cy="37684"/>
      </dsp:txXfrm>
    </dsp:sp>
    <dsp:sp modelId="{7C979970-86BD-4679-92AA-DDDD32D7E64F}">
      <dsp:nvSpPr>
        <dsp:cNvPr id="0" name=""/>
        <dsp:cNvSpPr/>
      </dsp:nvSpPr>
      <dsp:spPr>
        <a:xfrm>
          <a:off x="2284832" y="554457"/>
          <a:ext cx="1074487" cy="107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JOHN RADCLIFFE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OXFORD</a:t>
          </a:r>
          <a:endParaRPr kumimoji="0" lang="en-GB" sz="7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442187" y="711812"/>
        <a:ext cx="759777" cy="759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84D7923-A58C-4562-A288-B4FBFE83524D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C36747-C815-4F8D-A290-907CDC37E5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c1\Shared\Graphics_Files\NIHR_ribbons\ribbon_red_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03688"/>
            <a:ext cx="9144000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01 DENDRON MA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2000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nih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7188"/>
            <a:ext cx="2508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57875" y="6215063"/>
            <a:ext cx="22145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24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A451A-E729-453A-9158-6C53CF35C1A3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F15-3FE9-4BDC-A4C8-719DBEFC9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5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D367-7898-4AB0-A561-306A09DDA559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F7C87-9022-4F87-8603-E77F69D1A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9E7D-63FD-4C09-9884-1963D660A021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5F81-489B-41D4-B7E2-5A188D9CD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9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A2C3-45DC-4C12-AEA1-D57F14FD6BAF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ADB18-65B8-4DB7-835A-EB226E14B1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3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D1FE-5BB1-4478-8235-B7971AE7CAE6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3C70-73EE-4FBD-9AAF-13495D08A7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20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FF000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2D8F-E5F2-4830-BCE2-72F08DD64641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6691-68CF-44A3-9684-252D0BD51D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1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296C-8EA4-4A7A-8B61-889FCE321291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7522-9D53-4A4C-9DCE-22EC9CB76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05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E9B7-995B-4134-AA72-53D9A6E8724B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EB85-5D3D-4452-89FE-326325E610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70E3-9475-4934-ABA0-8CBDA908012C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B9D35-4A77-47D3-B2F5-555C7921A0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51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57F9-B190-4212-98EF-9BEEF7E87565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2D73-13F0-4B84-853E-A50198B7F1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89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94234-4B9F-42FC-9305-82BA5B3B6183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0653-AC3E-443D-A352-834733D8C3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8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72DC-4B49-4A64-9CEF-76A9C6B0ABDD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5A24-0DF8-432B-BD20-BCA3925687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0202109-566C-456C-9C4C-162501F10D1C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E006610-28AE-43AF-A0F0-94F12E71D1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8" r:id="rId2"/>
    <p:sldLayoutId id="21474837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57313"/>
            <a:ext cx="82296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A3E7C9-7132-44E0-A5A2-46C2FE0991B7}" type="datetimeFigureOut">
              <a:rPr lang="en-US"/>
              <a:pPr>
                <a:defRPr/>
              </a:pPr>
              <a:t>3/1/2013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903E71-C0F6-4413-8F83-0E36FA0D79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EA0000"/>
          </a:solidFill>
        </p:spPr>
        <p:txBody>
          <a:bodyPr/>
          <a:lstStyle>
            <a:lvl1pPr>
              <a:defRPr sz="1800" b="0" spc="400" baseline="0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spc="0" dirty="0" smtClean="0">
                <a:latin typeface="+mn-lt"/>
              </a:rPr>
              <a:t>www.dendron.org.uk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8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E:\VIDEO\100VIDEO\Amersham%20Hostpital%20entrance%20C.wmv" TargetMode="External"/><Relationship Id="rId1" Type="http://schemas.microsoft.com/office/2007/relationships/media" Target="file:///E:\VIDEO\100VIDEO\Amersham%20Hostpital%20entrance%20C.wmv" TargetMode="Externa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01 DENDRON 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2000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\\Pc1\Shared\Graphics_Files\NIHR_ribbons\ribbon_red_power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03688"/>
            <a:ext cx="9144000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nih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7188"/>
            <a:ext cx="2508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5786438" y="6215063"/>
            <a:ext cx="242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www.dendron.org.uk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755650" y="23574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GB" sz="4000">
                <a:latin typeface="Calibri" pitchFamily="34" charset="0"/>
              </a:rPr>
              <a:t>Thames Valley DeNDRoN: supporting Parkinson’s research</a:t>
            </a:r>
            <a:br>
              <a:rPr lang="en-GB" sz="4000">
                <a:latin typeface="Calibri" pitchFamily="34" charset="0"/>
              </a:rPr>
            </a:br>
            <a:r>
              <a:rPr lang="en-GB" sz="4000">
                <a:latin typeface="Calibri" pitchFamily="34" charset="0"/>
              </a:rPr>
              <a:t> </a:t>
            </a:r>
            <a:r>
              <a:rPr lang="en-GB" sz="2000">
                <a:latin typeface="Calibri" pitchFamily="34" charset="0"/>
              </a:rPr>
              <a:t>&lt;insert your name and contact details&gt;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Monument Discovery Study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We are looking for over 1700 people with Parkinson’s, 300 controls and 300 family members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Running in six NHS trusts in Thames Valley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Parkinson’s diagnosis within last three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Monument Discovery Study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Blood tests (genetic testing), cognitive and memory assessments, questionnaires, family history, mobility, smell tests, manual dexterity tests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Phase 2 (optional): skin biopsy, MRI scan, lumbar puncture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531813"/>
          <a:ext cx="822960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5" name="Text Box 27"/>
          <p:cNvSpPr txBox="1">
            <a:spLocks noChangeArrowheads="1"/>
          </p:cNvSpPr>
          <p:nvPr/>
        </p:nvSpPr>
        <p:spPr bwMode="auto">
          <a:xfrm>
            <a:off x="468313" y="5734050"/>
            <a:ext cx="540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/>
              <a:t>MAIN SITE WITH CLINIC                                                </a:t>
            </a:r>
            <a:r>
              <a:rPr lang="en-GB" sz="1400" b="1">
                <a:solidFill>
                  <a:srgbClr val="CC0099"/>
                </a:solidFill>
              </a:rPr>
              <a:t>SATELLITE SITE FOR RECRUITMENT &amp; REFERRAL</a:t>
            </a:r>
            <a:r>
              <a:rPr lang="en-GB" b="1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Discovery: the research clinic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Welcome, questions and consent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Clinical assessment with a neurologist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Blood test</a:t>
            </a:r>
          </a:p>
          <a:p>
            <a:pPr eaLnBrk="1" hangingPunct="1"/>
            <a:endParaRPr lang="en-GB" smtClean="0">
              <a:solidFill>
                <a:srgbClr val="FE2110"/>
              </a:solidFill>
            </a:endParaRPr>
          </a:p>
          <a:p>
            <a:pPr eaLnBrk="1" hangingPunct="1"/>
            <a:r>
              <a:rPr lang="en-GB" smtClean="0">
                <a:solidFill>
                  <a:srgbClr val="FE2110"/>
                </a:solidFill>
              </a:rPr>
              <a:t>Tea, coffee and biscuits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768850"/>
          </a:xfrm>
        </p:spPr>
        <p:txBody>
          <a:bodyPr/>
          <a:lstStyle/>
          <a:p>
            <a:pPr eaLnBrk="1" hangingPunct="1"/>
            <a:r>
              <a:rPr lang="en-GB" smtClean="0"/>
              <a:t>Tests of memory and thinking 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mtClean="0"/>
              <a:t>Blood Pressure/Pulse/Height/Weight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mtClean="0"/>
              <a:t>Smell tests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mtClean="0"/>
              <a:t>Mobility tests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mtClean="0"/>
              <a:t>Follow-up (every 18 months)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Discovery: the research clinic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7108" name="Amersham Hostpital entrance C.wmv">
            <a:hlinkClick r:id="" action="ppaction://media"/>
          </p:cNvPr>
          <p:cNvPicPr>
            <a:picLocks noChangeAspect="1" noChangeArrowheads="1"/>
          </p:cNvPicPr>
          <p:nvPr>
            <p:ph idx="4294967295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933450"/>
            <a:ext cx="7058025" cy="52927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7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7108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3600" b="1" smtClean="0"/>
          </a:p>
          <a:p>
            <a:pPr algn="ctr" eaLnBrk="1" hangingPunct="1">
              <a:buFont typeface="Arial" charset="0"/>
              <a:buNone/>
            </a:pPr>
            <a:endParaRPr lang="en-GB" sz="3600" b="1" smtClean="0"/>
          </a:p>
          <a:p>
            <a:pPr algn="ctr" eaLnBrk="1" hangingPunct="1">
              <a:buFont typeface="Arial" charset="0"/>
              <a:buNone/>
            </a:pPr>
            <a:endParaRPr lang="en-GB" sz="3600" b="1" smtClean="0"/>
          </a:p>
          <a:p>
            <a:pPr algn="ctr" eaLnBrk="1" hangingPunct="1">
              <a:buFont typeface="Arial" charset="0"/>
              <a:buNone/>
            </a:pPr>
            <a:r>
              <a:rPr lang="en-GB" sz="3600" b="1" smtClean="0"/>
              <a:t>NEED NICE PHOTO HERE </a:t>
            </a:r>
            <a:r>
              <a:rPr lang="en-GB" sz="3600" b="1" smtClean="0">
                <a:sym typeface="Wingdings" pitchFamily="2" charset="2"/>
              </a:rPr>
              <a:t></a:t>
            </a:r>
            <a:endParaRPr lang="en-GB" sz="3600" b="1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Tea &amp; biscuits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Eye tracking study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81100"/>
            <a:ext cx="8229600" cy="476885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Looking at changes in eye movements as an early indicator of Parkinson’s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Using a device that measures eye movements, we can record how your eyes respond to light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There seems to be a difference in eye movements between individuals who have Parkinson’s and those who do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Eye tracking study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229600" cy="4321175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Takes approximately 30 minutes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You will be asked a few questions about your symptoms and to make some movements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Milton Keynes General and John Radcliffe, Oxford</a:t>
            </a:r>
          </a:p>
        </p:txBody>
      </p:sp>
      <p:pic>
        <p:nvPicPr>
          <p:cNvPr id="30724" name="Picture 1" descr="IMGP0782"/>
          <p:cNvPicPr>
            <a:picLocks noChangeAspect="1" noChangeArrowheads="1"/>
          </p:cNvPicPr>
          <p:nvPr/>
        </p:nvPicPr>
        <p:blipFill>
          <a:blip r:embed="rId2">
            <a:lum bright="6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2" t="9978" r="23723" b="20555"/>
          <a:stretch>
            <a:fillRect/>
          </a:stretch>
        </p:blipFill>
        <p:spPr bwMode="auto">
          <a:xfrm>
            <a:off x="6877050" y="476250"/>
            <a:ext cx="19018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Registering your interest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We would like to hear from you if you are interested in:</a:t>
            </a:r>
          </a:p>
          <a:p>
            <a:pPr eaLnBrk="1" hangingPunct="1"/>
            <a:endParaRPr lang="en-GB" smtClean="0"/>
          </a:p>
          <a:p>
            <a:pPr lvl="1" eaLnBrk="1" hangingPunct="1"/>
            <a:r>
              <a:rPr lang="en-GB" sz="2800" smtClean="0"/>
              <a:t>taking part in research</a:t>
            </a:r>
          </a:p>
          <a:p>
            <a:pPr lvl="1" eaLnBrk="1" hangingPunct="1"/>
            <a:r>
              <a:rPr lang="en-GB" sz="2800" smtClean="0"/>
              <a:t>receiving updates about Parkinson’s research</a:t>
            </a:r>
          </a:p>
          <a:p>
            <a:pPr lvl="1" eaLnBrk="1" hangingPunct="1"/>
            <a:r>
              <a:rPr lang="en-GB" sz="2800" smtClean="0"/>
              <a:t>offering your views and advice on how to make research more relevant to patients, carers and members of the public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3200" smtClean="0"/>
              <a:t>Dementias &amp; Neurodegenerative Diseases Research Network (DeNDRoN)</a:t>
            </a:r>
          </a:p>
          <a:p>
            <a:pPr eaLnBrk="1" hangingPunct="1">
              <a:lnSpc>
                <a:spcPct val="80000"/>
              </a:lnSpc>
            </a:pPr>
            <a:endParaRPr lang="en-GB" sz="3200" smtClean="0"/>
          </a:p>
          <a:p>
            <a:pPr eaLnBrk="1" hangingPunct="1">
              <a:lnSpc>
                <a:spcPct val="80000"/>
              </a:lnSpc>
            </a:pPr>
            <a:r>
              <a:rPr lang="en-GB" sz="3200" smtClean="0"/>
              <a:t>Research arm of the NHS</a:t>
            </a:r>
          </a:p>
          <a:p>
            <a:pPr eaLnBrk="1" hangingPunct="1">
              <a:lnSpc>
                <a:spcPct val="80000"/>
              </a:lnSpc>
            </a:pPr>
            <a:endParaRPr lang="en-GB" sz="3200" smtClean="0"/>
          </a:p>
          <a:p>
            <a:pPr eaLnBrk="1" hangingPunct="1">
              <a:lnSpc>
                <a:spcPct val="80000"/>
              </a:lnSpc>
            </a:pPr>
            <a:r>
              <a:rPr lang="en-GB" sz="3200" smtClean="0"/>
              <a:t>National organisation</a:t>
            </a:r>
          </a:p>
          <a:p>
            <a:pPr eaLnBrk="1" hangingPunct="1">
              <a:lnSpc>
                <a:spcPct val="80000"/>
              </a:lnSpc>
            </a:pPr>
            <a:endParaRPr lang="en-GB" sz="3200" b="1" smtClean="0"/>
          </a:p>
          <a:p>
            <a:pPr eaLnBrk="1" hangingPunct="1">
              <a:lnSpc>
                <a:spcPct val="80000"/>
              </a:lnSpc>
            </a:pPr>
            <a:r>
              <a:rPr lang="en-GB" sz="3200" b="1" smtClean="0"/>
              <a:t>Parkinson’s</a:t>
            </a:r>
            <a:r>
              <a:rPr lang="en-GB" sz="3200" smtClean="0"/>
              <a:t>, ataxia, dementias, Huntington's disease and motor neurone disease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What is DeNDRoN?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Questions or ideas?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GB" sz="3200" b="1" smtClean="0"/>
              <a:t>Get in touch!</a:t>
            </a:r>
          </a:p>
          <a:p>
            <a:pPr lvl="1" eaLnBrk="1" hangingPunct="1"/>
            <a:endParaRPr lang="en-GB" sz="3200" b="1" smtClean="0"/>
          </a:p>
          <a:p>
            <a:pPr eaLnBrk="1" hangingPunct="1"/>
            <a:r>
              <a:rPr lang="en-GB" i="1" smtClean="0"/>
              <a:t>&lt; add your name, tel and email address &gt;</a:t>
            </a:r>
          </a:p>
          <a:p>
            <a:pPr eaLnBrk="1" hangingPunct="1"/>
            <a:endParaRPr lang="en-GB" i="1" smtClean="0"/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b="1" smtClean="0">
                <a:solidFill>
                  <a:srgbClr val="FE2110"/>
                </a:solidFill>
              </a:rPr>
              <a:t>You</a:t>
            </a:r>
            <a:r>
              <a:rPr lang="en-GB" b="1" smtClean="0"/>
              <a:t> can make a difference!</a:t>
            </a:r>
          </a:p>
          <a:p>
            <a:pPr eaLnBrk="1" hangingPunct="1"/>
            <a:endParaRPr lang="en-GB" b="1" smtClean="0"/>
          </a:p>
          <a:p>
            <a:pPr eaLnBrk="1" hangingPunct="1"/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 dendron?</a:t>
            </a:r>
          </a:p>
        </p:txBody>
      </p:sp>
      <p:pic>
        <p:nvPicPr>
          <p:cNvPr id="16387" name="Picture 4" descr="dendrite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125538"/>
            <a:ext cx="3094038" cy="51101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Team of nurses, doctors and research support workers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5 counties: Berkshire, Buckinghamshire, Leicestershire, Northamptonshire, Oxfordshire 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 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Thames Valley DeNDRoN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6143625" y="3357563"/>
            <a:ext cx="2714625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GB" sz="2800"/>
              <a:t>Thames Valley</a:t>
            </a:r>
            <a:endParaRPr lang="en-US" sz="2800"/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228600"/>
            <a:ext cx="3584575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endCxn id="18434" idx="1"/>
          </p:cNvCxnSpPr>
          <p:nvPr/>
        </p:nvCxnSpPr>
        <p:spPr>
          <a:xfrm flipV="1">
            <a:off x="4286250" y="3619500"/>
            <a:ext cx="1857375" cy="1023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>
            <a:spLocks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smtClean="0"/>
              <a:t>Thames Valley DeNDRoN Team</a:t>
            </a:r>
          </a:p>
        </p:txBody>
      </p:sp>
      <p:pic>
        <p:nvPicPr>
          <p:cNvPr id="19459" name="Picture 5" descr="denddron team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013" y="1357313"/>
            <a:ext cx="7164387" cy="47688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What do we do?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7688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Help make more and better research happen in the NHS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Run research studies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Questionnaires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Biomarker studies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New or existing drug treatments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Studies of non-drug treatments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Tissue donation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Local Parkinson’s research</a:t>
            </a:r>
          </a:p>
        </p:txBody>
      </p:sp>
      <p:sp>
        <p:nvSpPr>
          <p:cNvPr id="21507" name="Text Box 5"/>
          <p:cNvSpPr>
            <a:spLocks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Monument Discovery Study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Eye tracking study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…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4500"/>
            <a:ext cx="8229600" cy="44116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Aims to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Understand the very earliest changes in Parkinson’s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Develop knowledge about how to slow progression</a:t>
            </a:r>
          </a:p>
          <a:p>
            <a:pPr lvl="1"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contribution of participants to this cutting edge research is highly valued</a:t>
            </a:r>
            <a:r>
              <a:rPr lang="en-GB" smtClean="0"/>
              <a:t> 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Monument Discovery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ndron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65B8A625CEB4E8C947AAE17718AAD" ma:contentTypeVersion="1" ma:contentTypeDescription="Create a new document." ma:contentTypeScope="" ma:versionID="2ffa73d0b2fcdd18f6fb7078a0dc429e">
  <xsd:schema xmlns:xsd="http://www.w3.org/2001/XMLSchema" xmlns:p="http://schemas.microsoft.com/office/2006/metadata/properties" xmlns:ns2="http://schemas.microsoft.com/sharepoint/v3/fields" targetNamespace="http://schemas.microsoft.com/office/2006/metadata/properties" ma:root="true" ma:fieldsID="abddec5241d64fe124da79edc2c368bf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Version" ma:index="8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>1</_Version>
  </documentManagement>
</p:properties>
</file>

<file path=customXml/itemProps1.xml><?xml version="1.0" encoding="utf-8"?>
<ds:datastoreItem xmlns:ds="http://schemas.openxmlformats.org/officeDocument/2006/customXml" ds:itemID="{7ED32F99-1940-4378-9445-1B71A0F7F760}"/>
</file>

<file path=customXml/itemProps2.xml><?xml version="1.0" encoding="utf-8"?>
<ds:datastoreItem xmlns:ds="http://schemas.openxmlformats.org/officeDocument/2006/customXml" ds:itemID="{5A7D36C7-4A84-4990-A711-210634354B4A}"/>
</file>

<file path=customXml/itemProps3.xml><?xml version="1.0" encoding="utf-8"?>
<ds:datastoreItem xmlns:ds="http://schemas.openxmlformats.org/officeDocument/2006/customXml" ds:itemID="{E6BBE1E2-0766-4EDD-A403-E338D093511D}"/>
</file>

<file path=customXml/itemProps4.xml><?xml version="1.0" encoding="utf-8"?>
<ds:datastoreItem xmlns:ds="http://schemas.openxmlformats.org/officeDocument/2006/customXml" ds:itemID="{14A4198B-A734-4118-ADF1-9BCE7337FA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</TotalTime>
  <Words>467</Words>
  <Application>Microsoft Office PowerPoint</Application>
  <PresentationFormat>On-screen Show (4:3)</PresentationFormat>
  <Paragraphs>128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ＭＳ Ｐゴシック</vt:lpstr>
      <vt:lpstr>Wingdings</vt:lpstr>
      <vt:lpstr>Default Design</vt:lpstr>
      <vt:lpstr>dendron_master</vt:lpstr>
      <vt:lpstr>PowerPoint Presentation</vt:lpstr>
      <vt:lpstr>What is DeNDRoN?</vt:lpstr>
      <vt:lpstr>What is a dendron?</vt:lpstr>
      <vt:lpstr>Thames Valley DeNDRoN</vt:lpstr>
      <vt:lpstr>PowerPoint Presentation</vt:lpstr>
      <vt:lpstr>Thames Valley DeNDRoN Team</vt:lpstr>
      <vt:lpstr>What do we do?</vt:lpstr>
      <vt:lpstr>Local Parkinson’s research</vt:lpstr>
      <vt:lpstr>Monument Discovery Study</vt:lpstr>
      <vt:lpstr>Monument Discovery Study</vt:lpstr>
      <vt:lpstr>Monument Discovery Study</vt:lpstr>
      <vt:lpstr>PowerPoint Presentation</vt:lpstr>
      <vt:lpstr>Discovery: the research clinic</vt:lpstr>
      <vt:lpstr>Discovery: the research clinic</vt:lpstr>
      <vt:lpstr>PowerPoint Presentation</vt:lpstr>
      <vt:lpstr>Tea &amp; biscuits</vt:lpstr>
      <vt:lpstr>Eye tracking study</vt:lpstr>
      <vt:lpstr>Eye tracking study</vt:lpstr>
      <vt:lpstr>Registering your interest</vt:lpstr>
      <vt:lpstr>Questions or ideas?</vt:lpstr>
    </vt:vector>
  </TitlesOfParts>
  <Manager>helencollins1@nhs.net</Manager>
  <Company>Thames Valley DeNDRoN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Slides for Parkinson's Disease Groups</dc:title>
  <dc:subject>TV1</dc:subject>
  <dc:creator>Olivier Bazin</dc:creator>
  <dc:description>This slides set was used as a template to present to information to Parkinson's Disease Patient Groups</dc:description>
  <cp:lastModifiedBy>Adam</cp:lastModifiedBy>
  <cp:revision>295</cp:revision>
  <dcterms:created xsi:type="dcterms:W3CDTF">2009-11-24T12:25:38Z</dcterms:created>
  <dcterms:modified xsi:type="dcterms:W3CDTF">2013-03-01T15:48:40Z</dcterms:modified>
  <cp:category>Thames Valley</cp:category>
  <cp:contentType>Document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0x01010059565B8A625CEB4E8C947AAE17718AAD</vt:lpwstr>
  </property>
  <property fmtid="{D5CDD505-2E9C-101B-9397-08002B2CF9AE}" pid="3" name="ContentType">
    <vt:lpwstr>Document</vt:lpwstr>
  </property>
</Properties>
</file>